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6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2725C-A85D-4487-A189-7B1BA23D4605}" type="datetimeFigureOut">
              <a:rPr lang="es-MX" smtClean="0"/>
              <a:t>28/05/2026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B4DEE-F8DE-48D3-9520-266AE00039A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758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4DEE-F8DE-48D3-9520-266AE00039A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1699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28/05/2026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" y="25759"/>
            <a:ext cx="2337163" cy="133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552" y="224095"/>
            <a:ext cx="1706930" cy="148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046326" y="1502304"/>
            <a:ext cx="4755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Torneo Calle x Cancha con Jóvenes de Colonias del Sector Poniente y Zona Centro                                                 22/05/2026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C60B58-803A-F3C5-1FC8-74DF5E8D5A4C}"/>
              </a:ext>
            </a:extLst>
          </p:cNvPr>
          <p:cNvSpPr txBox="1"/>
          <p:nvPr/>
        </p:nvSpPr>
        <p:spPr>
          <a:xfrm>
            <a:off x="5693284" y="5154930"/>
            <a:ext cx="67111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César Cardona Rodríguez,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Jefe de Prensa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:31/05/2026</a:t>
            </a: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E80FCD14-FC07-4D7A-A077-6B6E75147A66}"/>
              </a:ext>
            </a:extLst>
          </p:cNvPr>
          <p:cNvSpPr/>
          <p:nvPr/>
        </p:nvSpPr>
        <p:spPr>
          <a:xfrm>
            <a:off x="520637" y="1610026"/>
            <a:ext cx="41022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Festejo del Día de las Madres                      11/05/2026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B309E97-F661-4518-9009-BABCF331DE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1" y="3508578"/>
            <a:ext cx="2126056" cy="141737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1997803-5D5E-4B79-881C-A5CC0827D6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9650" y="3508578"/>
            <a:ext cx="2320291" cy="141737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990466F-553E-4C0C-BEF0-C6A4CF75F9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2207151"/>
            <a:ext cx="2153920" cy="121158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E0AE339-531E-4704-A4A2-013095757D3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0692"/>
          <a:stretch/>
        </p:blipFill>
        <p:spPr>
          <a:xfrm>
            <a:off x="8499169" y="2207151"/>
            <a:ext cx="2450772" cy="123117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1472A680-BD94-4B35-8940-BA0E10F472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0637" y="3543632"/>
            <a:ext cx="1862088" cy="139656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BCE8DD22-5792-4CC7-B3B9-263CFB24E7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1750" y="3518980"/>
            <a:ext cx="1862088" cy="1396566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5C7A3B4F-428D-45F4-AB14-CB12089677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5073" y="2134250"/>
            <a:ext cx="1738765" cy="1304074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749BD89F-28CB-48FD-B4BA-B441DD368D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9058" y="2164674"/>
            <a:ext cx="1738764" cy="130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7059</TotalTime>
  <Words>70</Words>
  <Application>Microsoft Office PowerPoint</Application>
  <PresentationFormat>Panorámica</PresentationFormat>
  <Paragraphs>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Amelia Basic</vt:lpstr>
      <vt:lpstr>Arial</vt:lpstr>
      <vt:lpstr>Calibri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</cp:lastModifiedBy>
  <cp:revision>150</cp:revision>
  <cp:lastPrinted>2018-02-13T17:09:28Z</cp:lastPrinted>
  <dcterms:created xsi:type="dcterms:W3CDTF">2018-02-03T22:13:09Z</dcterms:created>
  <dcterms:modified xsi:type="dcterms:W3CDTF">2026-05-28T16:35:18Z</dcterms:modified>
</cp:coreProperties>
</file>